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4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5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96" d="100"/>
          <a:sy n="96" d="100"/>
        </p:scale>
        <p:origin x="86" y="125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0497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2976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75718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10/3/2020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601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3850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6177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10/3/2020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9827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10/3/2020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4513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10/3/2020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8550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10/3/2020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2839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10/3/2020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7449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10/3/2020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873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10/3/2020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812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81" r:id="rId5"/>
    <p:sldLayoutId id="2147483680" r:id="rId6"/>
    <p:sldLayoutId id="2147483679" r:id="rId7"/>
    <p:sldLayoutId id="2147483678" r:id="rId8"/>
    <p:sldLayoutId id="2147483671" r:id="rId9"/>
    <p:sldLayoutId id="2147483677" r:id="rId10"/>
    <p:sldLayoutId id="2147483676" r:id="rId11"/>
    <p:sldLayoutId id="214748367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C05CAAB-DBA2-4548-AD5F-01BB97FBB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513DB8-B67D-4FA4-9192-AA939C1F2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2583" y="501651"/>
            <a:ext cx="4434720" cy="171625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200" b="1" i="0" kern="1200" cap="all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Return to</a:t>
            </a:r>
            <a:br>
              <a:rPr lang="en-US" sz="4200" b="1" i="0" kern="1200" cap="all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200" b="1" i="0" kern="1200" cap="all" baseline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Ice Hockey In Inverness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B0B624-196F-4388-9D3F-17A853117F1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8381" r="-2" b="28379"/>
          <a:stretch/>
        </p:blipFill>
        <p:spPr>
          <a:xfrm>
            <a:off x="279143" y="299508"/>
            <a:ext cx="5221625" cy="3010397"/>
          </a:xfrm>
          <a:prstGeom prst="rect">
            <a:avLst/>
          </a:prstGeom>
        </p:spPr>
      </p:pic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A9175D3B-7649-45E8-B0A4-05C7DB8818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436" b="3"/>
          <a:stretch/>
        </p:blipFill>
        <p:spPr>
          <a:xfrm>
            <a:off x="279143" y="3548095"/>
            <a:ext cx="5221625" cy="3010397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AA2DB8A7-1BA3-4323-9541-04A15C6092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92583" y="2645922"/>
            <a:ext cx="4434721" cy="3710427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Covid-19 Return to Play instruction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Firstly if you are showing Symptoms or have been in contact with someone showing symptoms or that is self isolating following a positive test, Please do not attend the Ice Arena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We are now entering Phase 3 allowing us to return to the Ice, A lot of work at the Ice Centre by the Staff has allowed us to reopen when other rinks have kept their doors closed.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Let's not take this for granted and please follow all the instructions at the Ice Centre so we can all stay on the Ice </a:t>
            </a:r>
            <a:r>
              <a:rPr lang="en-US" dirty="0" err="1"/>
              <a:t>longterm</a:t>
            </a:r>
            <a:r>
              <a:rPr lang="en-US" dirty="0"/>
              <a:t>!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3893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4366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5C05CAAB-DBA2-4548-AD5F-01BB97FBB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042D31-7651-4299-8F79-9172BE0DF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Arrival at the Rink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Picture 4" descr="A person standing in front of a building&#10;&#10;Description automatically generated">
            <a:extLst>
              <a:ext uri="{FF2B5EF4-FFF2-40B4-BE49-F238E27FC236}">
                <a16:creationId xmlns:a16="http://schemas.microsoft.com/office/drawing/2014/main" id="{96EC7524-8C1D-43A3-9BAA-24775A0E80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867" r="2135" b="2"/>
          <a:stretch/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29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2AC852-E91D-43D0-84CD-DBD907D827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57715" y="2990818"/>
            <a:ext cx="4195673" cy="29138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Please arrive as SIHA instructions with your kit on to the point of just requiring to put your skates, helmet &amp; Gloves on rink side.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Masks must be worn from entering the Ice Rink Building failure to comply will lead to exclusion from future training sessions </a:t>
            </a:r>
          </a:p>
        </p:txBody>
      </p:sp>
      <p:sp>
        <p:nvSpPr>
          <p:cNvPr id="33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1708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22">
            <a:extLst>
              <a:ext uri="{FF2B5EF4-FFF2-40B4-BE49-F238E27FC236}">
                <a16:creationId xmlns:a16="http://schemas.microsoft.com/office/drawing/2014/main" id="{5C05CAAB-DBA2-4548-AD5F-01BB97FBB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3" name="Rectangle 24">
            <a:extLst>
              <a:ext uri="{FF2B5EF4-FFF2-40B4-BE49-F238E27FC236}">
                <a16:creationId xmlns:a16="http://schemas.microsoft.com/office/drawing/2014/main" id="{8D1AA55E-40D5-461B-A5A8-4AE8AAB71B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727B379-EC23-45D8-905D-67A05CD07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776" y="1336390"/>
            <a:ext cx="6190412" cy="1182927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Entering the Ice Centre Building</a:t>
            </a:r>
            <a:br>
              <a:rPr lang="en-US" sz="4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6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34" name="Straight Connector 26">
            <a:extLst>
              <a:ext uri="{FF2B5EF4-FFF2-40B4-BE49-F238E27FC236}">
                <a16:creationId xmlns:a16="http://schemas.microsoft.com/office/drawing/2014/main" id="{7EB498BD-8089-4626-91EA-4978EBEF53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806470"/>
            <a:ext cx="7903723" cy="0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08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C6A901-8D80-4D0C-965C-64F4BC61F2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3776" y="2829330"/>
            <a:ext cx="6190412" cy="33444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Please Sanitize your hands using the sanitizing station at the entrance, further Stations are spaced around the rink for use.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Please adhere to all Ice Rink Signed Instructions they are for all the Users and Staffs safety!</a:t>
            </a:r>
          </a:p>
        </p:txBody>
      </p:sp>
      <p:pic>
        <p:nvPicPr>
          <p:cNvPr id="5" name="Picture 4" descr="A picture containing indoor, person, standing, refrigerator&#10;&#10;Description automatically generated">
            <a:extLst>
              <a:ext uri="{FF2B5EF4-FFF2-40B4-BE49-F238E27FC236}">
                <a16:creationId xmlns:a16="http://schemas.microsoft.com/office/drawing/2014/main" id="{8EC14546-4FDB-4696-BC6C-58EB5FED31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7647" r="-3" b="7350"/>
          <a:stretch/>
        </p:blipFill>
        <p:spPr>
          <a:xfrm>
            <a:off x="7451965" y="1665519"/>
            <a:ext cx="4267645" cy="4267645"/>
          </a:xfrm>
          <a:custGeom>
            <a:avLst/>
            <a:gdLst/>
            <a:ahLst/>
            <a:cxnLst/>
            <a:rect l="l" t="t" r="r" b="b"/>
            <a:pathLst>
              <a:path w="2457864" h="2457864">
                <a:moveTo>
                  <a:pt x="1228932" y="0"/>
                </a:moveTo>
                <a:cubicBezTo>
                  <a:pt x="1907652" y="0"/>
                  <a:pt x="2457864" y="550212"/>
                  <a:pt x="2457864" y="1228932"/>
                </a:cubicBezTo>
                <a:cubicBezTo>
                  <a:pt x="2457864" y="1907652"/>
                  <a:pt x="1907652" y="2457864"/>
                  <a:pt x="1228932" y="2457864"/>
                </a:cubicBezTo>
                <a:cubicBezTo>
                  <a:pt x="550212" y="2457864"/>
                  <a:pt x="0" y="1907652"/>
                  <a:pt x="0" y="1228932"/>
                </a:cubicBezTo>
                <a:cubicBezTo>
                  <a:pt x="0" y="550212"/>
                  <a:pt x="550212" y="0"/>
                  <a:pt x="1228932" y="0"/>
                </a:cubicBezTo>
                <a:close/>
              </a:path>
            </a:pathLst>
          </a:custGeom>
        </p:spPr>
      </p:pic>
      <p:sp>
        <p:nvSpPr>
          <p:cNvPr id="35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69280" y="1780012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chemeClr val="accent2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81590" y="2070656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chemeClr val="accent2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825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C05CAAB-DBA2-4548-AD5F-01BB97FBB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061C33-385D-44C2-A02E-001006134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2091" y="501651"/>
            <a:ext cx="4395340" cy="17162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Track and Trace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 descr="A person standing in a room&#10;&#10;Description automatically generated">
            <a:extLst>
              <a:ext uri="{FF2B5EF4-FFF2-40B4-BE49-F238E27FC236}">
                <a16:creationId xmlns:a16="http://schemas.microsoft.com/office/drawing/2014/main" id="{CF407F0D-577E-4CC9-91B9-A0E85C519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143" y="1470891"/>
            <a:ext cx="5221625" cy="3916218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181E30-E039-4ACB-87E6-165A177E02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92583" y="2645922"/>
            <a:ext cx="4434721" cy="37104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On arrival you will be met by your Clubs Covid-19 Officer who will track and trace players taking part in each session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Players can not Cross train in sessions and must remain with in their training Group Bubble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You will then be directed to your seating area rink side please follow the instructions given!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9120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C05CAAB-DBA2-4548-AD5F-01BB97FBB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CDBF2F9D-983F-4E90-827D-5A23216DE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FCE15D-B6F4-4190-AAA9-C8DDFB8C4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6618" y="381935"/>
            <a:ext cx="5366040" cy="23448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Entering the Ice Hall</a:t>
            </a:r>
          </a:p>
        </p:txBody>
      </p:sp>
      <p:pic>
        <p:nvPicPr>
          <p:cNvPr id="7" name="Picture 6" descr="A picture containing indoor, train, platform, station&#10;&#10;Description automatically generated">
            <a:extLst>
              <a:ext uri="{FF2B5EF4-FFF2-40B4-BE49-F238E27FC236}">
                <a16:creationId xmlns:a16="http://schemas.microsoft.com/office/drawing/2014/main" id="{F2B9DCFC-AC98-448D-A72B-9AC76C738E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38" r="4" b="4"/>
          <a:stretch/>
        </p:blipFill>
        <p:spPr>
          <a:xfrm>
            <a:off x="4" y="259341"/>
            <a:ext cx="1900721" cy="2467434"/>
          </a:xfrm>
          <a:custGeom>
            <a:avLst/>
            <a:gdLst/>
            <a:ahLst/>
            <a:cxnLst/>
            <a:rect l="l" t="t" r="r" b="b"/>
            <a:pathLst>
              <a:path w="1900721" h="2467434">
                <a:moveTo>
                  <a:pt x="667004" y="0"/>
                </a:moveTo>
                <a:cubicBezTo>
                  <a:pt x="1348368" y="0"/>
                  <a:pt x="1900721" y="552354"/>
                  <a:pt x="1900721" y="1233717"/>
                </a:cubicBezTo>
                <a:cubicBezTo>
                  <a:pt x="1900721" y="1915081"/>
                  <a:pt x="1348368" y="2467434"/>
                  <a:pt x="667004" y="2467434"/>
                </a:cubicBezTo>
                <a:cubicBezTo>
                  <a:pt x="454078" y="2467434"/>
                  <a:pt x="253751" y="2413493"/>
                  <a:pt x="78941" y="2318531"/>
                </a:cubicBezTo>
                <a:lnTo>
                  <a:pt x="0" y="2270573"/>
                </a:lnTo>
                <a:lnTo>
                  <a:pt x="0" y="196861"/>
                </a:lnTo>
                <a:lnTo>
                  <a:pt x="78941" y="148903"/>
                </a:lnTo>
                <a:cubicBezTo>
                  <a:pt x="253751" y="53941"/>
                  <a:pt x="454078" y="0"/>
                  <a:pt x="667004" y="0"/>
                </a:cubicBezTo>
                <a:close/>
              </a:path>
            </a:pathLst>
          </a:custGeom>
        </p:spPr>
      </p:pic>
      <p:sp>
        <p:nvSpPr>
          <p:cNvPr id="18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8921" y="365180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4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9" name="Picture 8" descr="A group of people in a room&#10;&#10;Description automatically generated">
            <a:extLst>
              <a:ext uri="{FF2B5EF4-FFF2-40B4-BE49-F238E27FC236}">
                <a16:creationId xmlns:a16="http://schemas.microsoft.com/office/drawing/2014/main" id="{74AD768A-785B-480B-904A-FC9F0AD4483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46" r="19322" b="1"/>
          <a:stretch/>
        </p:blipFill>
        <p:spPr>
          <a:xfrm>
            <a:off x="-3" y="3175552"/>
            <a:ext cx="3860850" cy="3682448"/>
          </a:xfrm>
          <a:custGeom>
            <a:avLst/>
            <a:gdLst/>
            <a:ahLst/>
            <a:cxnLst/>
            <a:rect l="l" t="t" r="r" b="b"/>
            <a:pathLst>
              <a:path w="3860850" h="3682448">
                <a:moveTo>
                  <a:pt x="1501453" y="0"/>
                </a:moveTo>
                <a:cubicBezTo>
                  <a:pt x="2804513" y="0"/>
                  <a:pt x="3860850" y="1056337"/>
                  <a:pt x="3860850" y="2359397"/>
                </a:cubicBezTo>
                <a:cubicBezTo>
                  <a:pt x="3860850" y="2848045"/>
                  <a:pt x="3712303" y="3301997"/>
                  <a:pt x="3457902" y="3678559"/>
                </a:cubicBezTo>
                <a:lnTo>
                  <a:pt x="3454994" y="3682448"/>
                </a:lnTo>
                <a:lnTo>
                  <a:pt x="0" y="3682448"/>
                </a:lnTo>
                <a:lnTo>
                  <a:pt x="0" y="539369"/>
                </a:lnTo>
                <a:lnTo>
                  <a:pt x="657" y="538771"/>
                </a:lnTo>
                <a:cubicBezTo>
                  <a:pt x="408500" y="202190"/>
                  <a:pt x="931365" y="0"/>
                  <a:pt x="1501453" y="0"/>
                </a:cubicBezTo>
                <a:close/>
              </a:path>
            </a:pathLst>
          </a:custGeom>
        </p:spPr>
      </p:pic>
      <p:pic>
        <p:nvPicPr>
          <p:cNvPr id="5" name="Picture 4" descr="A row of people in a room&#10;&#10;Description automatically generated">
            <a:extLst>
              <a:ext uri="{FF2B5EF4-FFF2-40B4-BE49-F238E27FC236}">
                <a16:creationId xmlns:a16="http://schemas.microsoft.com/office/drawing/2014/main" id="{0AC82DF7-21B9-4B2B-BB6F-5F60D26F06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3" b="24997"/>
          <a:stretch/>
        </p:blipFill>
        <p:spPr>
          <a:xfrm>
            <a:off x="2356226" y="660794"/>
            <a:ext cx="2968902" cy="2968902"/>
          </a:xfrm>
          <a:custGeom>
            <a:avLst/>
            <a:gdLst/>
            <a:ahLst/>
            <a:cxnLst/>
            <a:rect l="l" t="t" r="r" b="b"/>
            <a:pathLst>
              <a:path w="2257760" h="2257760">
                <a:moveTo>
                  <a:pt x="1128880" y="0"/>
                </a:moveTo>
                <a:cubicBezTo>
                  <a:pt x="1752343" y="0"/>
                  <a:pt x="2257760" y="505417"/>
                  <a:pt x="2257760" y="1128880"/>
                </a:cubicBezTo>
                <a:cubicBezTo>
                  <a:pt x="2257760" y="1752343"/>
                  <a:pt x="1752343" y="2257760"/>
                  <a:pt x="1128880" y="2257760"/>
                </a:cubicBezTo>
                <a:cubicBezTo>
                  <a:pt x="505417" y="2257760"/>
                  <a:pt x="0" y="1752343"/>
                  <a:pt x="0" y="1128880"/>
                </a:cubicBezTo>
                <a:cubicBezTo>
                  <a:pt x="0" y="505417"/>
                  <a:pt x="505417" y="0"/>
                  <a:pt x="1128880" y="0"/>
                </a:cubicBezTo>
                <a:close/>
              </a:path>
            </a:pathLst>
          </a:custGeom>
        </p:spPr>
      </p:pic>
      <p:sp>
        <p:nvSpPr>
          <p:cNvPr id="20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449443" y="748543"/>
            <a:ext cx="171514" cy="171515"/>
          </a:xfrm>
          <a:custGeom>
            <a:avLst/>
            <a:gdLst>
              <a:gd name="connsiteX0" fmla="*/ 159873 w 171514"/>
              <a:gd name="connsiteY0" fmla="*/ 74116 h 171515"/>
              <a:gd name="connsiteX1" fmla="*/ 97398 w 171514"/>
              <a:gd name="connsiteY1" fmla="*/ 74116 h 171515"/>
              <a:gd name="connsiteX2" fmla="*/ 97398 w 171514"/>
              <a:gd name="connsiteY2" fmla="*/ 11641 h 171515"/>
              <a:gd name="connsiteX3" fmla="*/ 85757 w 171514"/>
              <a:gd name="connsiteY3" fmla="*/ 0 h 171515"/>
              <a:gd name="connsiteX4" fmla="*/ 74116 w 171514"/>
              <a:gd name="connsiteY4" fmla="*/ 11641 h 171515"/>
              <a:gd name="connsiteX5" fmla="*/ 74116 w 171514"/>
              <a:gd name="connsiteY5" fmla="*/ 74116 h 171515"/>
              <a:gd name="connsiteX6" fmla="*/ 11641 w 171514"/>
              <a:gd name="connsiteY6" fmla="*/ 74116 h 171515"/>
              <a:gd name="connsiteX7" fmla="*/ 0 w 171514"/>
              <a:gd name="connsiteY7" fmla="*/ 85758 h 171515"/>
              <a:gd name="connsiteX8" fmla="*/ 11641 w 171514"/>
              <a:gd name="connsiteY8" fmla="*/ 97399 h 171515"/>
              <a:gd name="connsiteX9" fmla="*/ 74116 w 171514"/>
              <a:gd name="connsiteY9" fmla="*/ 97399 h 171515"/>
              <a:gd name="connsiteX10" fmla="*/ 74116 w 171514"/>
              <a:gd name="connsiteY10" fmla="*/ 159874 h 171515"/>
              <a:gd name="connsiteX11" fmla="*/ 85757 w 171514"/>
              <a:gd name="connsiteY11" fmla="*/ 171515 h 171515"/>
              <a:gd name="connsiteX12" fmla="*/ 97398 w 171514"/>
              <a:gd name="connsiteY12" fmla="*/ 159874 h 171515"/>
              <a:gd name="connsiteX13" fmla="*/ 97398 w 171514"/>
              <a:gd name="connsiteY13" fmla="*/ 97399 h 171515"/>
              <a:gd name="connsiteX14" fmla="*/ 159873 w 171514"/>
              <a:gd name="connsiteY14" fmla="*/ 97399 h 171515"/>
              <a:gd name="connsiteX15" fmla="*/ 171514 w 171514"/>
              <a:gd name="connsiteY15" fmla="*/ 85758 h 171515"/>
              <a:gd name="connsiteX16" fmla="*/ 159873 w 171514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4" h="171515">
                <a:moveTo>
                  <a:pt x="159873" y="74116"/>
                </a:moveTo>
                <a:lnTo>
                  <a:pt x="97398" y="74116"/>
                </a:lnTo>
                <a:lnTo>
                  <a:pt x="97398" y="11641"/>
                </a:lnTo>
                <a:cubicBezTo>
                  <a:pt x="97398" y="5212"/>
                  <a:pt x="92186" y="0"/>
                  <a:pt x="85757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7" y="171515"/>
                </a:cubicBezTo>
                <a:cubicBezTo>
                  <a:pt x="92186" y="171515"/>
                  <a:pt x="97398" y="166303"/>
                  <a:pt x="97398" y="159874"/>
                </a:cubicBezTo>
                <a:lnTo>
                  <a:pt x="97398" y="97399"/>
                </a:lnTo>
                <a:lnTo>
                  <a:pt x="159873" y="97399"/>
                </a:lnTo>
                <a:cubicBezTo>
                  <a:pt x="166302" y="97399"/>
                  <a:pt x="171514" y="92187"/>
                  <a:pt x="171514" y="85758"/>
                </a:cubicBezTo>
                <a:cubicBezTo>
                  <a:pt x="171514" y="79328"/>
                  <a:pt x="166302" y="74116"/>
                  <a:pt x="159873" y="74116"/>
                </a:cubicBezTo>
                <a:close/>
              </a:path>
            </a:pathLst>
          </a:custGeom>
          <a:solidFill>
            <a:schemeClr val="accent4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5B9C97-8033-4D2D-AC0C-0AA9BE2F24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846617" y="3175552"/>
            <a:ext cx="5366041" cy="2809114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Please always follow the instructions, using the one-way systems keeping left as you travel to your allocated seating areas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Please always adhere to Social distancing as sign posted around the rink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Everyone must do their part to keep us all back on the Ice!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No exceptions will be made!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Players ignoring the instruction will be excluded from future training sessions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22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02074" y="4211717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4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68377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8740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C05CAAB-DBA2-4548-AD5F-01BB97FBB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9A7F3BF-8763-4074-AD77-92790AF31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048F18-CC61-47D7-9AA1-715B01DB6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069" y="381935"/>
            <a:ext cx="5366040" cy="234484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Changing and Kit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2362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BB3D80-8E68-4B2E-8542-9E50670B2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88069" y="3175552"/>
            <a:ext cx="5366041" cy="28091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When directed to your seat to change you are still required to wear your mask and please do not swap seats!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leaving your Kit bag neatly to the side of your chair to not block the walkways keeping clear at all times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Please take your own prefilled water bottles, do not handle or drink from your teammates!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When you are ready to enter the Ice you can now remove your mask!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Picture 4" descr="A person standing in a room&#10;&#10;Description automatically generated">
            <a:extLst>
              <a:ext uri="{FF2B5EF4-FFF2-40B4-BE49-F238E27FC236}">
                <a16:creationId xmlns:a16="http://schemas.microsoft.com/office/drawing/2014/main" id="{36BA1DD9-AB25-4C85-B129-C8D9DD2E0A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026" r="13974"/>
          <a:stretch/>
        </p:blipFill>
        <p:spPr>
          <a:xfrm>
            <a:off x="7186482" y="1242528"/>
            <a:ext cx="4167318" cy="4167318"/>
          </a:xfrm>
          <a:custGeom>
            <a:avLst/>
            <a:gdLst/>
            <a:ahLst/>
            <a:cxnLst/>
            <a:rect l="l" t="t" r="r" b="b"/>
            <a:pathLst>
              <a:path w="2242226" h="2242226">
                <a:moveTo>
                  <a:pt x="1121113" y="0"/>
                </a:moveTo>
                <a:cubicBezTo>
                  <a:pt x="1740287" y="0"/>
                  <a:pt x="2242226" y="501939"/>
                  <a:pt x="2242226" y="1121113"/>
                </a:cubicBezTo>
                <a:cubicBezTo>
                  <a:pt x="2242226" y="1740287"/>
                  <a:pt x="1740287" y="2242226"/>
                  <a:pt x="1121113" y="2242226"/>
                </a:cubicBezTo>
                <a:cubicBezTo>
                  <a:pt x="501939" y="2242226"/>
                  <a:pt x="0" y="1740287"/>
                  <a:pt x="0" y="1121113"/>
                </a:cubicBezTo>
                <a:cubicBezTo>
                  <a:pt x="0" y="501939"/>
                  <a:pt x="501939" y="0"/>
                  <a:pt x="1121113" y="0"/>
                </a:cubicBezTo>
                <a:close/>
              </a:path>
            </a:pathLst>
          </a:custGeom>
        </p:spPr>
      </p:pic>
      <p:sp>
        <p:nvSpPr>
          <p:cNvPr id="16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01652" y="1106003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4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8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44234" y="1388856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4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0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6781" y="4876208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4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46530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C05CAAB-DBA2-4548-AD5F-01BB97FBB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9EFB179-7E25-48E6-B9BD-E169F9EB7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2091" y="501651"/>
            <a:ext cx="4395340" cy="171625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Finally Entering the Ice Pad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standing in a room&#10;&#10;Description automatically generated">
            <a:extLst>
              <a:ext uri="{FF2B5EF4-FFF2-40B4-BE49-F238E27FC236}">
                <a16:creationId xmlns:a16="http://schemas.microsoft.com/office/drawing/2014/main" id="{4C9AB1F3-14E3-4FE6-B9E0-49AAC5622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837" y="299509"/>
            <a:ext cx="4694237" cy="6258983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B18FDB-E001-4376-B682-F01B50F37D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92583" y="2645922"/>
            <a:ext cx="4434721" cy="3710427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/>
              <a:t>Please Only use allocated Exit for Entering and Leaving the Ice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/>
              <a:t>Do not remove Gloves or touch Pucks with Bare Hands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/>
              <a:t>Do not swap sticks or have a go of your teammates new one!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/>
              <a:t>If you require the Toilet, use the allocated Gate and follow the one-way system keeping left.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/>
              <a:t>Wash your hands and Sanitize before re-entering the Ice pad.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31267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Straight Connector 9">
            <a:extLst>
              <a:ext uri="{FF2B5EF4-FFF2-40B4-BE49-F238E27FC236}">
                <a16:creationId xmlns:a16="http://schemas.microsoft.com/office/drawing/2014/main" id="{5C05CAAB-DBA2-4548-AD5F-01BB97FBB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11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2A5D04-1BB1-432F-B7AF-7672F0C2C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Changing after your session</a:t>
            </a:r>
          </a:p>
        </p:txBody>
      </p:sp>
      <p:sp>
        <p:nvSpPr>
          <p:cNvPr id="24" name="Oval 13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5" name="Picture 4" descr="A picture containing person, holding, small, young&#10;&#10;Description automatically generated">
            <a:extLst>
              <a:ext uri="{FF2B5EF4-FFF2-40B4-BE49-F238E27FC236}">
                <a16:creationId xmlns:a16="http://schemas.microsoft.com/office/drawing/2014/main" id="{73AB549E-A4D9-4BBD-89A8-3AD5B290A8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616" r="2" b="15386"/>
          <a:stretch/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25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6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B37EB5-3F40-48A9-9EE1-59D31AEE2F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57715" y="2990818"/>
            <a:ext cx="4195673" cy="29138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Please Put your mask back on to protect your teammates rink side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Remove skates, helmet &amp; Gloves!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Don’t be hanging around to Gossip, please change quickly!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To allow speedy turnarounds with the cleaning required between User Groups!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Don’t be too Sad like Jamie its all over!</a:t>
            </a:r>
          </a:p>
        </p:txBody>
      </p:sp>
      <p:sp>
        <p:nvSpPr>
          <p:cNvPr id="20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7628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5C05CAAB-DBA2-4548-AD5F-01BB97FBB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3D24E7-68E8-4EA3-BFF1-501BCAE74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77031" y="467271"/>
            <a:ext cx="3876357" cy="205252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400" b="1" i="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Exiting the Ice Hall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5841E0DD-1BA7-47EA-92C1-DFCD469D04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5797" y="0"/>
            <a:ext cx="4195674" cy="2553552"/>
          </a:xfrm>
          <a:custGeom>
            <a:avLst/>
            <a:gdLst>
              <a:gd name="connsiteX0" fmla="*/ 51087 w 4195674"/>
              <a:gd name="connsiteY0" fmla="*/ 0 h 2553552"/>
              <a:gd name="connsiteX1" fmla="*/ 4144587 w 4195674"/>
              <a:gd name="connsiteY1" fmla="*/ 0 h 2553552"/>
              <a:gd name="connsiteX2" fmla="*/ 4153054 w 4195674"/>
              <a:gd name="connsiteY2" fmla="*/ 32928 h 2553552"/>
              <a:gd name="connsiteX3" fmla="*/ 4195674 w 4195674"/>
              <a:gd name="connsiteY3" fmla="*/ 455715 h 2553552"/>
              <a:gd name="connsiteX4" fmla="*/ 2097837 w 4195674"/>
              <a:gd name="connsiteY4" fmla="*/ 2553552 h 2553552"/>
              <a:gd name="connsiteX5" fmla="*/ 0 w 4195674"/>
              <a:gd name="connsiteY5" fmla="*/ 455715 h 2553552"/>
              <a:gd name="connsiteX6" fmla="*/ 42621 w 4195674"/>
              <a:gd name="connsiteY6" fmla="*/ 32928 h 255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5674" h="2553552">
                <a:moveTo>
                  <a:pt x="51087" y="0"/>
                </a:moveTo>
                <a:lnTo>
                  <a:pt x="4144587" y="0"/>
                </a:lnTo>
                <a:lnTo>
                  <a:pt x="4153054" y="32928"/>
                </a:lnTo>
                <a:cubicBezTo>
                  <a:pt x="4180999" y="169492"/>
                  <a:pt x="4195674" y="310890"/>
                  <a:pt x="4195674" y="455715"/>
                </a:cubicBezTo>
                <a:cubicBezTo>
                  <a:pt x="4195674" y="1614318"/>
                  <a:pt x="3256440" y="2553552"/>
                  <a:pt x="2097837" y="2553552"/>
                </a:cubicBezTo>
                <a:cubicBezTo>
                  <a:pt x="939234" y="2553552"/>
                  <a:pt x="0" y="1614318"/>
                  <a:pt x="0" y="455715"/>
                </a:cubicBezTo>
                <a:cubicBezTo>
                  <a:pt x="0" y="310890"/>
                  <a:pt x="14676" y="169492"/>
                  <a:pt x="42621" y="32928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A person standing in front of a door&#10;&#10;Description automatically generated">
            <a:extLst>
              <a:ext uri="{FF2B5EF4-FFF2-40B4-BE49-F238E27FC236}">
                <a16:creationId xmlns:a16="http://schemas.microsoft.com/office/drawing/2014/main" id="{0834CE72-4C94-4F31-82CD-9AE3017470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731" r="2" b="18271"/>
          <a:stretch/>
        </p:blipFill>
        <p:spPr>
          <a:xfrm>
            <a:off x="1202854" y="136532"/>
            <a:ext cx="1935439" cy="1935426"/>
          </a:xfrm>
          <a:prstGeom prst="rect">
            <a:avLst/>
          </a:prstGeom>
        </p:spPr>
      </p:pic>
      <p:sp>
        <p:nvSpPr>
          <p:cNvPr id="33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7148" y="987117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8D3BEFDA-0C8B-4C24-AF49-B7E58C98D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756811"/>
            <a:ext cx="4507268" cy="4101189"/>
          </a:xfrm>
          <a:custGeom>
            <a:avLst/>
            <a:gdLst>
              <a:gd name="connsiteX0" fmla="*/ 1188901 w 4507268"/>
              <a:gd name="connsiteY0" fmla="*/ 0 h 4101189"/>
              <a:gd name="connsiteX1" fmla="*/ 4507268 w 4507268"/>
              <a:gd name="connsiteY1" fmla="*/ 3318367 h 4101189"/>
              <a:gd name="connsiteX2" fmla="*/ 4439851 w 4507268"/>
              <a:gd name="connsiteY2" fmla="*/ 3987135 h 4101189"/>
              <a:gd name="connsiteX3" fmla="*/ 4410525 w 4507268"/>
              <a:gd name="connsiteY3" fmla="*/ 4101189 h 4101189"/>
              <a:gd name="connsiteX4" fmla="*/ 0 w 4507268"/>
              <a:gd name="connsiteY4" fmla="*/ 4101189 h 4101189"/>
              <a:gd name="connsiteX5" fmla="*/ 0 w 4507268"/>
              <a:gd name="connsiteY5" fmla="*/ 221283 h 4101189"/>
              <a:gd name="connsiteX6" fmla="*/ 47936 w 4507268"/>
              <a:gd name="connsiteY6" fmla="*/ 201358 h 4101189"/>
              <a:gd name="connsiteX7" fmla="*/ 1188901 w 4507268"/>
              <a:gd name="connsiteY7" fmla="*/ 0 h 41011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507268" h="4101189">
                <a:moveTo>
                  <a:pt x="1188901" y="0"/>
                </a:moveTo>
                <a:cubicBezTo>
                  <a:pt x="3021585" y="0"/>
                  <a:pt x="4507268" y="1485684"/>
                  <a:pt x="4507268" y="3318367"/>
                </a:cubicBezTo>
                <a:cubicBezTo>
                  <a:pt x="4507268" y="3547453"/>
                  <a:pt x="4484055" y="3771117"/>
                  <a:pt x="4439851" y="3987135"/>
                </a:cubicBezTo>
                <a:lnTo>
                  <a:pt x="4410525" y="4101189"/>
                </a:lnTo>
                <a:lnTo>
                  <a:pt x="0" y="4101189"/>
                </a:lnTo>
                <a:lnTo>
                  <a:pt x="0" y="221283"/>
                </a:lnTo>
                <a:lnTo>
                  <a:pt x="47936" y="201358"/>
                </a:lnTo>
                <a:cubicBezTo>
                  <a:pt x="403707" y="71093"/>
                  <a:pt x="788002" y="0"/>
                  <a:pt x="1188901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400EEA6-B330-4DBC-A821-469627E96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40123" y="1601385"/>
            <a:ext cx="2754831" cy="2754831"/>
          </a:xfrm>
          <a:prstGeom prst="ellipse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287507-B473-493D-8E33-51BD67833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977031" y="2990818"/>
            <a:ext cx="3876357" cy="2913872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Please exit by the allocated exit on the Car park side as directed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Please use the Sanitizer as you leave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dirty="0"/>
              <a:t>Stay Safe and we hope to see you soon for your next session!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9" name="Picture 8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D694953B-4BBB-4424-BD4C-69600D795A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880" y="3890478"/>
            <a:ext cx="2983972" cy="2423803"/>
          </a:xfrm>
          <a:prstGeom prst="rect">
            <a:avLst/>
          </a:prstGeom>
        </p:spPr>
      </p:pic>
      <p:pic>
        <p:nvPicPr>
          <p:cNvPr id="5" name="Picture 4" descr="A close up of a store&#10;&#10;Description automatically generated">
            <a:extLst>
              <a:ext uri="{FF2B5EF4-FFF2-40B4-BE49-F238E27FC236}">
                <a16:creationId xmlns:a16="http://schemas.microsoft.com/office/drawing/2014/main" id="{90177E77-7F27-4CC3-B33D-59DAA84B857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646" r="2" b="35926"/>
          <a:stretch/>
        </p:blipFill>
        <p:spPr>
          <a:xfrm>
            <a:off x="4368633" y="2306137"/>
            <a:ext cx="1697810" cy="1345326"/>
          </a:xfrm>
          <a:prstGeom prst="rect">
            <a:avLst/>
          </a:prstGeom>
        </p:spPr>
      </p:pic>
      <p:sp>
        <p:nvSpPr>
          <p:cNvPr id="39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7278" y="4908805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1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51" y="5775084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6040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GradientVTI">
  <a:themeElements>
    <a:clrScheme name="Ion Boardroom">
      <a:dk1>
        <a:srgbClr val="000000"/>
      </a:dk1>
      <a:lt1>
        <a:srgbClr val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Univers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573</Words>
  <Application>Microsoft Office PowerPoint</Application>
  <PresentationFormat>Widescreen</PresentationFormat>
  <Paragraphs>42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Gill Sans Nova</vt:lpstr>
      <vt:lpstr>GradientVTI</vt:lpstr>
      <vt:lpstr>Return to Ice Hockey In Inverness</vt:lpstr>
      <vt:lpstr>Arrival at the Rink</vt:lpstr>
      <vt:lpstr>Entering the Ice Centre Building </vt:lpstr>
      <vt:lpstr>Track and Trace</vt:lpstr>
      <vt:lpstr>Entering the Ice Hall</vt:lpstr>
      <vt:lpstr>Changing and Kit</vt:lpstr>
      <vt:lpstr>Finally Entering the Ice Pad</vt:lpstr>
      <vt:lpstr>Changing after your session</vt:lpstr>
      <vt:lpstr>Exiting the Ice Hall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Return to Ice Hockey In Inverness</dc:title>
  <dc:creator>james McIlwraith</dc:creator>
  <cp:lastModifiedBy>james McIlwraith</cp:lastModifiedBy>
  <cp:revision>2</cp:revision>
  <dcterms:created xsi:type="dcterms:W3CDTF">2020-10-03T19:21:20Z</dcterms:created>
  <dcterms:modified xsi:type="dcterms:W3CDTF">2020-10-03T19:28:27Z</dcterms:modified>
</cp:coreProperties>
</file>